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5551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6489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2288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7780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0846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9683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4237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6142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958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4956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2846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40CFF-ADF9-43AE-99C1-8DF19F6D1B3D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6F225-DCE7-4638-9A40-3BEDE0C998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0165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 smtClean="0"/>
              <a:t>尿細胞診</a:t>
            </a:r>
            <a:r>
              <a:rPr kumimoji="1" lang="en-US" altLang="ja-JP" dirty="0" smtClean="0"/>
              <a:t>4</a:t>
            </a:r>
            <a:r>
              <a:rPr kumimoji="1" lang="ja-JP" altLang="en-US" dirty="0" smtClean="0"/>
              <a:t>月</a:t>
            </a:r>
            <a:r>
              <a:rPr kumimoji="1" lang="en-US" altLang="ja-JP" dirty="0" smtClean="0"/>
              <a:t>22</a:t>
            </a:r>
            <a:r>
              <a:rPr kumimoji="1" lang="ja-JP" altLang="en-US" dirty="0" smtClean="0"/>
              <a:t>日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28980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3"/>
          <a:stretch/>
        </p:blipFill>
        <p:spPr>
          <a:xfrm>
            <a:off x="0" y="365125"/>
            <a:ext cx="10287297" cy="8068470"/>
          </a:xfrm>
        </p:spPr>
      </p:pic>
      <p:sp>
        <p:nvSpPr>
          <p:cNvPr id="5" name="テキスト ボックス 4"/>
          <p:cNvSpPr txBox="1"/>
          <p:nvPr/>
        </p:nvSpPr>
        <p:spPr>
          <a:xfrm>
            <a:off x="8814816" y="4672584"/>
            <a:ext cx="272382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赤枠　がん</a:t>
            </a:r>
            <a:endParaRPr lang="en-US" altLang="ja-JP" dirty="0" smtClean="0"/>
          </a:p>
          <a:p>
            <a:r>
              <a:rPr kumimoji="1" lang="ja-JP" altLang="en-US" dirty="0" smtClean="0"/>
              <a:t>黄枠　がんのペアセル</a:t>
            </a:r>
            <a:endParaRPr kumimoji="1" lang="en-US" altLang="ja-JP" dirty="0" smtClean="0"/>
          </a:p>
          <a:p>
            <a:r>
              <a:rPr lang="ja-JP" altLang="en-US" dirty="0" smtClean="0"/>
              <a:t>　（がん細胞に特徴的な</a:t>
            </a:r>
            <a:endParaRPr lang="en-US" altLang="ja-JP" dirty="0" smtClean="0"/>
          </a:p>
          <a:p>
            <a:r>
              <a:rPr lang="ja-JP" altLang="en-US" dirty="0" smtClean="0"/>
              <a:t>　　　共食いのこと）</a:t>
            </a:r>
          </a:p>
          <a:p>
            <a:endParaRPr kumimoji="1" lang="ja-JP" altLang="en-US" dirty="0"/>
          </a:p>
        </p:txBody>
      </p:sp>
      <p:sp>
        <p:nvSpPr>
          <p:cNvPr id="7" name="楕円 6"/>
          <p:cNvSpPr/>
          <p:nvPr/>
        </p:nvSpPr>
        <p:spPr>
          <a:xfrm>
            <a:off x="5650992" y="3264408"/>
            <a:ext cx="905256" cy="113495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838200" y="4995749"/>
            <a:ext cx="905256" cy="1134952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0725912" y="2108216"/>
            <a:ext cx="97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Case16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1907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70881" y="286097"/>
            <a:ext cx="10479590" cy="8219287"/>
          </a:xfrm>
        </p:spPr>
      </p:pic>
      <p:sp>
        <p:nvSpPr>
          <p:cNvPr id="5" name="楕円 4"/>
          <p:cNvSpPr/>
          <p:nvPr/>
        </p:nvSpPr>
        <p:spPr>
          <a:xfrm>
            <a:off x="2093976" y="3054096"/>
            <a:ext cx="1737360" cy="17830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0" y="3446931"/>
            <a:ext cx="1203049" cy="1172203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785781" y="4119513"/>
            <a:ext cx="27238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赤枠　がん</a:t>
            </a:r>
            <a:endParaRPr lang="en-US" altLang="ja-JP" dirty="0" smtClean="0"/>
          </a:p>
          <a:p>
            <a:r>
              <a:rPr lang="ja-JP" altLang="en-US" dirty="0"/>
              <a:t>黄枠　がんの</a:t>
            </a:r>
            <a:r>
              <a:rPr lang="ja-JP" altLang="en-US" dirty="0" smtClean="0"/>
              <a:t>ペアセル</a:t>
            </a:r>
            <a:endParaRPr lang="en-US" altLang="ja-JP" dirty="0" smtClean="0"/>
          </a:p>
          <a:p>
            <a:r>
              <a:rPr lang="ja-JP" altLang="en-US" dirty="0"/>
              <a:t>　</a:t>
            </a:r>
            <a:r>
              <a:rPr lang="ja-JP" altLang="en-US" dirty="0" smtClean="0"/>
              <a:t>（がん細胞に特徴的な</a:t>
            </a:r>
            <a:endParaRPr lang="en-US" altLang="ja-JP" dirty="0" smtClean="0"/>
          </a:p>
          <a:p>
            <a:r>
              <a:rPr lang="ja-JP" altLang="en-US" dirty="0"/>
              <a:t>　</a:t>
            </a:r>
            <a:r>
              <a:rPr lang="ja-JP" altLang="en-US" dirty="0" smtClean="0"/>
              <a:t>　　共食いのこと）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536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6696" y="-278756"/>
            <a:ext cx="9921537" cy="7781599"/>
          </a:xfrm>
        </p:spPr>
      </p:pic>
      <p:sp>
        <p:nvSpPr>
          <p:cNvPr id="5" name="楕円 4"/>
          <p:cNvSpPr/>
          <p:nvPr/>
        </p:nvSpPr>
        <p:spPr>
          <a:xfrm>
            <a:off x="3157979" y="2762054"/>
            <a:ext cx="886120" cy="107465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9200561" y="436461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赤枠　正常の尿路上皮細胞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9509760" y="2313432"/>
            <a:ext cx="97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Case16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314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12</Words>
  <Application>Microsoft Office PowerPoint</Application>
  <PresentationFormat>ワイド画面</PresentationFormat>
  <Paragraphs>12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尿細胞診4月22日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尿細胞診4月22日</dc:title>
  <dc:creator>shomatflong@icloud.com</dc:creator>
  <cp:lastModifiedBy>shomatflong@icloud.com</cp:lastModifiedBy>
  <cp:revision>3</cp:revision>
  <dcterms:created xsi:type="dcterms:W3CDTF">2019-04-22T05:38:59Z</dcterms:created>
  <dcterms:modified xsi:type="dcterms:W3CDTF">2019-04-23T06:12:14Z</dcterms:modified>
</cp:coreProperties>
</file>

<file path=docProps/thumbnail.jpeg>
</file>